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4" r:id="rId1"/>
    <p:sldMasterId id="2147484317" r:id="rId2"/>
    <p:sldMasterId id="2147484326" r:id="rId3"/>
    <p:sldMasterId id="2147484315" r:id="rId4"/>
    <p:sldMasterId id="2147484316" r:id="rId5"/>
  </p:sldMasterIdLst>
  <p:notesMasterIdLst>
    <p:notesMasterId r:id="rId10"/>
  </p:notesMasterIdLst>
  <p:handoutMasterIdLst>
    <p:handoutMasterId r:id="rId11"/>
  </p:handoutMasterIdLst>
  <p:sldIdLst>
    <p:sldId id="261" r:id="rId6"/>
    <p:sldId id="263" r:id="rId7"/>
    <p:sldId id="262" r:id="rId8"/>
    <p:sldId id="264" r:id="rId9"/>
  </p:sldIdLst>
  <p:sldSz cx="24385588" cy="13717588"/>
  <p:notesSz cx="6858000" cy="9144000"/>
  <p:defaultTextStyle>
    <a:defPPr>
      <a:defRPr lang="ru-RU"/>
    </a:defPPr>
    <a:lvl1pPr marL="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04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092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139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6186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523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C934344E-928D-9747-A758-2D473ED4398A}">
          <p14:sldIdLst>
            <p14:sldId id="261"/>
            <p14:sldId id="263"/>
            <p14:sldId id="262"/>
            <p14:sldId id="264"/>
          </p14:sldIdLst>
        </p14:section>
        <p14:section name="EXTRAS" id="{931BC854-6397-194B-8BA4-F30C6897EFB4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71A"/>
    <a:srgbClr val="E1E1E1"/>
    <a:srgbClr val="FFFFFF"/>
    <a:srgbClr val="649FFF"/>
    <a:srgbClr val="F2F2F2"/>
    <a:srgbClr val="FAFAFA"/>
    <a:srgbClr val="242529"/>
    <a:srgbClr val="D1D9E1"/>
    <a:srgbClr val="99CC00"/>
    <a:srgbClr val="EACB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97" autoAdjust="0"/>
    <p:restoredTop sz="86452" autoAdjust="0"/>
  </p:normalViewPr>
  <p:slideViewPr>
    <p:cSldViewPr>
      <p:cViewPr varScale="1">
        <p:scale>
          <a:sx n="71" d="100"/>
          <a:sy n="71" d="100"/>
        </p:scale>
        <p:origin x="132" y="6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3008"/>
    </p:cViewPr>
  </p:sorterViewPr>
  <p:notesViewPr>
    <p:cSldViewPr>
      <p:cViewPr varScale="1">
        <p:scale>
          <a:sx n="154" d="100"/>
          <a:sy n="154" d="100"/>
        </p:scale>
        <p:origin x="474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41B0E-0A9B-FB43-B29A-2C5A495EA0A7}" type="datetimeFigureOut">
              <a:rPr lang="ru-RU" smtClean="0">
                <a:latin typeface="Archivo Regular" charset="0"/>
              </a:rPr>
              <a:t>30.04.2019</a:t>
            </a:fld>
            <a:endParaRPr lang="ru-RU" dirty="0">
              <a:latin typeface="Archivo Regular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Archivo Regular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11949-EE69-F440-BF44-484174DCC2AF}" type="slidenum">
              <a:rPr lang="ru-RU" smtClean="0">
                <a:latin typeface="Archivo Regular" charset="0"/>
              </a:rPr>
              <a:t>‹#›</a:t>
            </a:fld>
            <a:endParaRPr lang="ru-RU" dirty="0">
              <a:latin typeface="Archivo Regular" charset="0"/>
            </a:endParaRPr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Archiv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427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E7E03F2D-4C40-8A47-B131-FA84CE0A3C0A}" type="datetimeFigureOut">
              <a:rPr lang="ru-RU" smtClean="0"/>
              <a:pPr/>
              <a:t>30.04.2019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013FC40D-6FB9-1648-B027-EAD4E7DC4F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7415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1pPr>
    <a:lvl2pPr marL="1219047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2pPr>
    <a:lvl3pPr marL="2438092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3pPr>
    <a:lvl4pPr marL="3657139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4pPr>
    <a:lvl5pPr marL="4876186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5pPr>
    <a:lvl6pPr marL="6095230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Gold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 userDrawn="1"/>
        </p:nvSpPr>
        <p:spPr>
          <a:xfrm>
            <a:off x="0" y="0"/>
            <a:ext cx="11127100" cy="13717588"/>
          </a:xfrm>
          <a:custGeom>
            <a:avLst/>
            <a:gdLst>
              <a:gd name="connsiteX0" fmla="*/ 0 w 11127100"/>
              <a:gd name="connsiteY0" fmla="*/ 0 h 13717588"/>
              <a:gd name="connsiteX1" fmla="*/ 11127100 w 11127100"/>
              <a:gd name="connsiteY1" fmla="*/ 0 h 13717588"/>
              <a:gd name="connsiteX2" fmla="*/ 8708318 w 11127100"/>
              <a:gd name="connsiteY2" fmla="*/ 13717588 h 13717588"/>
              <a:gd name="connsiteX3" fmla="*/ 0 w 11127100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7100" h="13717588">
                <a:moveTo>
                  <a:pt x="0" y="0"/>
                </a:moveTo>
                <a:lnTo>
                  <a:pt x="11127100" y="0"/>
                </a:lnTo>
                <a:lnTo>
                  <a:pt x="8708318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723" y="4922008"/>
            <a:ext cx="5553398" cy="35369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2120786" y="4592117"/>
            <a:ext cx="10369152" cy="2693045"/>
          </a:xfrm>
        </p:spPr>
        <p:txBody>
          <a:bodyPr anchor="b" anchorCtr="0"/>
          <a:lstStyle>
            <a:lvl1pPr>
              <a:defRPr b="1" i="0" cap="all" normalizeH="0" baseline="0"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2120786" y="7573194"/>
            <a:ext cx="10369152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6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977" userDrawn="1">
          <p15:clr>
            <a:srgbClr val="FBAE40"/>
          </p15:clr>
        </p15:guide>
        <p15:guide id="2" pos="129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1825" y="5715794"/>
            <a:ext cx="17066145" cy="5181600"/>
          </a:xfrm>
        </p:spPr>
        <p:txBody>
          <a:bodyPr numCol="3" spcCol="914400"/>
          <a:lstStyle>
            <a:lvl1pPr marL="0" marR="0" indent="0" algn="l" defTabSz="2438462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8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  <a:p>
            <a:endParaRPr lang="en-US" dirty="0">
              <a:effectLst/>
              <a:latin typeface="Helvetica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21032788" cy="1218282"/>
          </a:xfr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18989" y="3906466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1825" y="11506994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 flipH="1">
            <a:off x="17821142" y="0"/>
            <a:ext cx="6564449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H="1">
            <a:off x="11256690" y="0"/>
            <a:ext cx="6564449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flipH="1">
            <a:off x="11256690" y="6858794"/>
            <a:ext cx="6564449" cy="68587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8812108" cy="2462213"/>
          </a:xfrm>
        </p:spPr>
        <p:txBody>
          <a:bodyPr/>
          <a:lstStyle>
            <a:lvl1pPr>
              <a:defRPr sz="80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292455" y="5411004"/>
            <a:ext cx="7948011" cy="4757713"/>
          </a:xfrm>
        </p:spPr>
        <p:txBody>
          <a:bodyPr/>
          <a:lstStyle>
            <a:lvl1pPr marL="0" indent="0">
              <a:buNone/>
              <a:defRPr lang="en-US" sz="33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2120786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8757243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2120786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8757243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1292454" y="10579898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419214" y="6996938"/>
            <a:ext cx="6268502" cy="5262457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Archivo Regular" charset="0"/>
                <a:ea typeface="Archivo Regular" charset="0"/>
                <a:cs typeface="Archivo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 rot="10800000" flipH="1">
            <a:off x="0" y="6858794"/>
            <a:ext cx="12192794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rot="10800000" flipH="1">
            <a:off x="12192794" y="6858794"/>
            <a:ext cx="12192794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68587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377697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3776970" y="1386186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 rot="10800000">
            <a:off x="0" y="6858794"/>
            <a:ext cx="12192794" cy="68587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137175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876825" y="1992287"/>
            <a:ext cx="8829368" cy="9515425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r>
              <a:rPr lang="en-US" dirty="0">
                <a:effectLst/>
                <a:latin typeface="Helvetica" charset="0"/>
              </a:rPr>
              <a:t>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lnSpc>
                <a:spcPts val="2500"/>
              </a:lnSpc>
              <a:spcBef>
                <a:spcPts val="0"/>
              </a:spcBef>
              <a:buNone/>
              <a:defRPr sz="180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3" name="Title 32"/>
          <p:cNvSpPr>
            <a:spLocks noGrp="1"/>
          </p:cNvSpPr>
          <p:nvPr>
            <p:ph type="title" hasCustomPrompt="1"/>
          </p:nvPr>
        </p:nvSpPr>
        <p:spPr>
          <a:xfrm>
            <a:off x="0" y="7650882"/>
            <a:ext cx="24385588" cy="1800493"/>
          </a:xfrm>
        </p:spPr>
        <p:txBody>
          <a:bodyPr anchor="b" anchorCtr="0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0" y="9434826"/>
            <a:ext cx="24385588" cy="1107996"/>
          </a:xfrm>
        </p:spPr>
        <p:txBody>
          <a:bodyPr wrap="square">
            <a:spAutoFit/>
          </a:bodyPr>
          <a:lstStyle>
            <a:lvl1pPr algn="ctr"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660000">
            <a:off x="-1256206" y="-419358"/>
            <a:ext cx="3042063" cy="14056875"/>
          </a:xfrm>
          <a:custGeom>
            <a:avLst/>
            <a:gdLst>
              <a:gd name="connsiteX0" fmla="*/ 0 w 3042063"/>
              <a:gd name="connsiteY0" fmla="*/ 591318 h 14056875"/>
              <a:gd name="connsiteX1" fmla="*/ 3042063 w 3042063"/>
              <a:gd name="connsiteY1" fmla="*/ 0 h 14056875"/>
              <a:gd name="connsiteX2" fmla="*/ 3042063 w 3042063"/>
              <a:gd name="connsiteY2" fmla="*/ 13974336 h 14056875"/>
              <a:gd name="connsiteX3" fmla="*/ 2617439 w 3042063"/>
              <a:gd name="connsiteY3" fmla="*/ 14056875 h 14056875"/>
              <a:gd name="connsiteX4" fmla="*/ 0 w 3042063"/>
              <a:gd name="connsiteY4" fmla="*/ 591318 h 140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063" h="14056875">
                <a:moveTo>
                  <a:pt x="0" y="591318"/>
                </a:moveTo>
                <a:lnTo>
                  <a:pt x="3042063" y="0"/>
                </a:lnTo>
                <a:lnTo>
                  <a:pt x="3042063" y="13974336"/>
                </a:lnTo>
                <a:lnTo>
                  <a:pt x="2617439" y="14056875"/>
                </a:lnTo>
                <a:lnTo>
                  <a:pt x="0" y="591318"/>
                </a:lnTo>
                <a:close/>
              </a:path>
            </a:pathLst>
          </a:custGeom>
          <a:solidFill>
            <a:srgbClr val="FBC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660000">
            <a:off x="-1256206" y="-419358"/>
            <a:ext cx="3042063" cy="14056875"/>
          </a:xfrm>
          <a:custGeom>
            <a:avLst/>
            <a:gdLst>
              <a:gd name="connsiteX0" fmla="*/ 0 w 3042063"/>
              <a:gd name="connsiteY0" fmla="*/ 591318 h 14056875"/>
              <a:gd name="connsiteX1" fmla="*/ 3042063 w 3042063"/>
              <a:gd name="connsiteY1" fmla="*/ 0 h 14056875"/>
              <a:gd name="connsiteX2" fmla="*/ 3042063 w 3042063"/>
              <a:gd name="connsiteY2" fmla="*/ 13974336 h 14056875"/>
              <a:gd name="connsiteX3" fmla="*/ 2617439 w 3042063"/>
              <a:gd name="connsiteY3" fmla="*/ 14056875 h 14056875"/>
              <a:gd name="connsiteX4" fmla="*/ 0 w 3042063"/>
              <a:gd name="connsiteY4" fmla="*/ 591318 h 140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063" h="14056875">
                <a:moveTo>
                  <a:pt x="0" y="591318"/>
                </a:moveTo>
                <a:lnTo>
                  <a:pt x="3042063" y="0"/>
                </a:lnTo>
                <a:lnTo>
                  <a:pt x="3042063" y="13974336"/>
                </a:lnTo>
                <a:lnTo>
                  <a:pt x="2617439" y="14056875"/>
                </a:lnTo>
                <a:lnTo>
                  <a:pt x="0" y="591318"/>
                </a:lnTo>
                <a:close/>
              </a:path>
            </a:pathLst>
          </a:custGeom>
          <a:solidFill>
            <a:srgbClr val="FBC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6" name="Title Placeholder 7"/>
          <p:cNvSpPr txBox="1">
            <a:spLocks/>
          </p:cNvSpPr>
          <p:nvPr userDrawn="1"/>
        </p:nvSpPr>
        <p:spPr>
          <a:xfrm>
            <a:off x="4919986" y="6138714"/>
            <a:ext cx="18218024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spcBef>
                <a:spcPct val="0"/>
              </a:spcBef>
              <a:buNone/>
              <a:defRPr sz="11700" kern="1200">
                <a:solidFill>
                  <a:schemeClr val="tx1"/>
                </a:solidFill>
                <a:latin typeface="Archivo Black" charset="0"/>
                <a:ea typeface="Archivo Black" charset="0"/>
                <a:cs typeface="Archivo Black" charset="0"/>
              </a:defRPr>
            </a:lvl1pPr>
          </a:lstStyle>
          <a:p>
            <a:r>
              <a:rPr lang="en-US" sz="7200" dirty="0"/>
              <a:t>CLICK TO EDIT SUB HEADLINE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847978" y="5002842"/>
            <a:ext cx="18218024" cy="18004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Dark I Patter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Light I Pattern"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3716000" cy="13716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Or, drag a photo on to this box.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52490" y="3276547"/>
            <a:ext cx="8136904" cy="2049792"/>
          </a:xfr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82341" y="6463061"/>
            <a:ext cx="8137525" cy="387798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983135" y="10882058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83801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Black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 userDrawn="1"/>
        </p:nvSpPr>
        <p:spPr>
          <a:xfrm>
            <a:off x="0" y="0"/>
            <a:ext cx="11127100" cy="13717588"/>
          </a:xfrm>
          <a:custGeom>
            <a:avLst/>
            <a:gdLst>
              <a:gd name="connsiteX0" fmla="*/ 0 w 11127100"/>
              <a:gd name="connsiteY0" fmla="*/ 0 h 13717588"/>
              <a:gd name="connsiteX1" fmla="*/ 11127100 w 11127100"/>
              <a:gd name="connsiteY1" fmla="*/ 0 h 13717588"/>
              <a:gd name="connsiteX2" fmla="*/ 8708318 w 11127100"/>
              <a:gd name="connsiteY2" fmla="*/ 13717588 h 13717588"/>
              <a:gd name="connsiteX3" fmla="*/ 0 w 11127100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7100" h="13717588">
                <a:moveTo>
                  <a:pt x="0" y="0"/>
                </a:moveTo>
                <a:lnTo>
                  <a:pt x="11127100" y="0"/>
                </a:lnTo>
                <a:lnTo>
                  <a:pt x="8708318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2120786" y="4572794"/>
            <a:ext cx="10297144" cy="2693045"/>
          </a:xfrm>
        </p:spPr>
        <p:txBody>
          <a:bodyPr anchor="b" anchorCtr="0"/>
          <a:lstStyle>
            <a:lvl1pPr>
              <a:defRPr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13939" y="7553871"/>
            <a:ext cx="10303991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67E11-21B5-5643-A366-C2095A2E9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359" y="4908408"/>
            <a:ext cx="5596346" cy="3564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L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0" y="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9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0" y="685800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0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6858000" y="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1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858000" y="685800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35994" y="3276547"/>
            <a:ext cx="8136904" cy="2049792"/>
          </a:xfrm>
        </p:spPr>
        <p:txBody>
          <a:bodyPr/>
          <a:lstStyle/>
          <a:p>
            <a:r>
              <a:rPr lang="en-US" dirty="0"/>
              <a:t>Click to </a:t>
            </a:r>
            <a:r>
              <a:rPr lang="en-US"/>
              <a:t>edit Headline</a:t>
            </a:r>
            <a:endParaRPr lang="en-U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82341" y="6463061"/>
            <a:ext cx="8137525" cy="3799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982341" y="10897394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With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4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457200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5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14400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7200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8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14400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9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0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57200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1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14400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52490" y="3276547"/>
            <a:ext cx="8136904" cy="2049792"/>
          </a:xfrm>
        </p:spPr>
        <p:txBody>
          <a:bodyPr/>
          <a:lstStyle>
            <a:lvl1pPr>
              <a:defRPr b="1" baseline="0">
                <a:latin typeface="Franklin Gothic Demi" panose="020B0703020102020204" pitchFamily="34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4982341" y="6463061"/>
            <a:ext cx="8137525" cy="3799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4982341" y="10844335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7165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hoto Gri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43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5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315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6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887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7" name="Picture Placeholder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4459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8" name="Picture Placeholder 5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9031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9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3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0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315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1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887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2" name="Picture Placeholder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4459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3" name="Picture Placeholder 5"/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19031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4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43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5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15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6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887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7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4459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8" name="Picture Placeholder 5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19031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55829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32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Or, drag your photo on to this box.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35560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vert="horz" wrap="none" lIns="0" rIns="0" anchor="t" anchorCtr="0">
            <a:noAutofit/>
          </a:bodyPr>
          <a:lstStyle>
            <a:lvl1pPr marL="0" indent="0" algn="ctr">
              <a:buNone/>
              <a:defRPr sz="9600" b="0" baseline="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914424" marR="0" lvl="0" indent="-914424" algn="l" defTabSz="24384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16738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9955138"/>
            <a:ext cx="24385588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24384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634" algn="l"/>
              </a:tabLst>
              <a:defRPr sz="9600" b="1" i="0" cap="all" baseline="0">
                <a:solidFill>
                  <a:schemeClr val="tx1"/>
                </a:solidFill>
                <a:latin typeface="Franklin Gothic Demi" panose="020B0703020102020204" pitchFamily="34" charset="0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FD00D4-5040-2048-9891-F59812A2EF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381" y="3146245"/>
            <a:ext cx="6226825" cy="3965895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Pattern 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0680626" y="2034258"/>
            <a:ext cx="0" cy="964907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20786" y="4554538"/>
            <a:ext cx="10513168" cy="2693045"/>
          </a:xfrm>
        </p:spPr>
        <p:txBody>
          <a:bodyPr anchor="b" anchorCtr="0"/>
          <a:lstStyle>
            <a:lvl1pPr>
              <a:defRPr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20786" y="7535615"/>
            <a:ext cx="10513168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247386-28DE-7E47-97E0-7C2CCC4B9D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140" y="5016240"/>
            <a:ext cx="5596346" cy="356434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>
        <p:tmplLst>
          <p:tmpl lvl="1">
            <p:tnLst>
              <p:par>
                <p:cTn presetID="1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+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left)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Pattern Tw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9485669"/>
            <a:ext cx="24385588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24384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634" algn="l"/>
              </a:tabLst>
              <a:defRPr sz="9600" b="1" i="0" cap="all" baseline="0">
                <a:solidFill>
                  <a:schemeClr val="accent3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973991"/>
            <a:ext cx="24385588" cy="9258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6000" b="1" i="0" cap="all" baseline="0">
                <a:solidFill>
                  <a:schemeClr val="bg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1219229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2pPr>
            <a:lvl3pPr marL="2438461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3pPr>
            <a:lvl4pPr marL="3657692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4pPr>
            <a:lvl5pPr marL="4876922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64C4B9-CB78-7A46-B21D-7CFDF05917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381" y="3124994"/>
            <a:ext cx="6226825" cy="3965895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10680626" y="0"/>
            <a:ext cx="13704962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lnSpc>
                <a:spcPts val="2500"/>
              </a:lnSpc>
              <a:spcBef>
                <a:spcPts val="0"/>
              </a:spcBef>
              <a:buNone/>
              <a:defRPr sz="1800" b="0" i="0" cap="all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20786" y="5334794"/>
            <a:ext cx="10513168" cy="1346522"/>
          </a:xfrm>
        </p:spPr>
        <p:txBody>
          <a:bodyPr anchor="b" anchorCtr="0"/>
          <a:lstStyle>
            <a:lvl1pPr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20786" y="6969348"/>
            <a:ext cx="10513168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FA3730-6395-AC44-82F6-18C947DD89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140" y="5016239"/>
            <a:ext cx="5596346" cy="356434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>
        <p:tmplLst>
          <p:tmpl lvl="1">
            <p:tnLst>
              <p:par>
                <p:cTn presetID="1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+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left)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Minimal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0680626" y="2034258"/>
            <a:ext cx="0" cy="964907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20786" y="4554538"/>
            <a:ext cx="10513168" cy="2693045"/>
          </a:xfrm>
        </p:spPr>
        <p:txBody>
          <a:bodyPr anchor="b" anchorCtr="0"/>
          <a:lstStyle>
            <a:lvl1pPr>
              <a:defRPr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20786" y="7535615"/>
            <a:ext cx="10513168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5D21FE-C51C-FF4E-9798-03F4F2AED1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140" y="5016239"/>
            <a:ext cx="5596346" cy="356434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>
        <p:tmplLst>
          <p:tmpl lvl="1">
            <p:tnLst>
              <p:par>
                <p:cTn presetID="1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+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left)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Minimal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9485669"/>
            <a:ext cx="24385588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24384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634" algn="l"/>
              </a:tabLst>
              <a:defRPr sz="9600" b="1" i="0" cap="all" baseline="0">
                <a:solidFill>
                  <a:schemeClr val="accent3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973991"/>
            <a:ext cx="24385588" cy="9258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6000"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1219229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2pPr>
            <a:lvl3pPr marL="2438461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3pPr>
            <a:lvl4pPr marL="3657692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4pPr>
            <a:lvl5pPr marL="4876922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A9202C-A63A-6641-9A83-07FDBB38A4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381" y="3024048"/>
            <a:ext cx="6226825" cy="3965895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18989" y="3906466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1825" y="5922690"/>
            <a:ext cx="15986025" cy="4078039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iorem</a:t>
            </a:r>
            <a:r>
              <a:rPr lang="en-US" dirty="0"/>
              <a:t>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. 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1825" y="10882058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1825" y="5922690"/>
            <a:ext cx="16706105" cy="4757713"/>
          </a:xfrm>
        </p:spPr>
        <p:txBody>
          <a:bodyPr numCol="2" spcCol="914400"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 arum </a:t>
            </a:r>
            <a:r>
              <a:rPr lang="en-US" dirty="0" err="1"/>
              <a:t>sapicimus</a:t>
            </a:r>
            <a:r>
              <a:rPr lang="en-US" dirty="0"/>
              <a:t> </a:t>
            </a:r>
            <a:r>
              <a:rPr lang="en-US" dirty="0" err="1"/>
              <a:t>apidi</a:t>
            </a:r>
            <a:r>
              <a:rPr lang="en-US" dirty="0"/>
              <a:t> </a:t>
            </a:r>
            <a:r>
              <a:rPr lang="en-US" dirty="0" err="1"/>
              <a:t>occates</a:t>
            </a:r>
            <a:r>
              <a:rPr lang="en-US" dirty="0"/>
              <a:t> quae ne </a:t>
            </a:r>
            <a:r>
              <a:rPr lang="en-US" dirty="0" err="1"/>
              <a:t>porem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sum quae et et </a:t>
            </a:r>
            <a:r>
              <a:rPr lang="en-US" dirty="0" err="1"/>
              <a:t>libus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et lit </a:t>
            </a:r>
            <a:r>
              <a:rPr lang="en-US" dirty="0" err="1"/>
              <a:t>repra</a:t>
            </a:r>
            <a:r>
              <a:rPr lang="en-US" dirty="0"/>
              <a:t> </a:t>
            </a:r>
            <a:r>
              <a:rPr lang="en-US" dirty="0" err="1"/>
              <a:t>nat</a:t>
            </a:r>
            <a:r>
              <a:rPr lang="en-US" dirty="0"/>
              <a:t> </a:t>
            </a:r>
            <a:r>
              <a:rPr lang="en-US" dirty="0" err="1"/>
              <a:t>ventios</a:t>
            </a:r>
            <a:r>
              <a:rPr lang="en-US" dirty="0"/>
              <a:t> </a:t>
            </a:r>
            <a:r>
              <a:rPr lang="en-US" dirty="0" err="1"/>
              <a:t>nonsectatio</a:t>
            </a:r>
            <a:r>
              <a:rPr lang="en-US" dirty="0"/>
              <a:t> </a:t>
            </a:r>
            <a:r>
              <a:rPr lang="en-US" dirty="0" err="1"/>
              <a:t>venis</a:t>
            </a:r>
            <a:r>
              <a:rPr lang="en-US" dirty="0"/>
              <a:t> ate non nus.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21032788" cy="1218282"/>
          </a:xfr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18989" y="3906466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1825" y="11432599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2120786" y="4381773"/>
            <a:ext cx="8428162" cy="269304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" name="Text Placeholder 5"/>
          <p:cNvSpPr txBox="1">
            <a:spLocks/>
          </p:cNvSpPr>
          <p:nvPr userDrawn="1"/>
        </p:nvSpPr>
        <p:spPr>
          <a:xfrm>
            <a:off x="12120786" y="7434858"/>
            <a:ext cx="8428162" cy="1800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6500"/>
              </a:lnSpc>
              <a:spcBef>
                <a:spcPts val="1000"/>
              </a:spcBef>
              <a:buFont typeface="Arial"/>
              <a:buNone/>
              <a:defRPr sz="6000" b="1" i="0" kern="1200" baseline="0">
                <a:solidFill>
                  <a:schemeClr val="tx1"/>
                </a:solidFill>
                <a:latin typeface="Archivo" charset="0"/>
                <a:ea typeface="Archivo" charset="0"/>
                <a:cs typeface="Archivo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latin typeface="+mn-lt"/>
              </a:rPr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128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312" r:id="rId2"/>
    <p:sldLayoutId id="2147484310" r:id="rId3"/>
    <p:sldLayoutId id="2147484309" r:id="rId4"/>
    <p:sldLayoutId id="2147484348" r:id="rId5"/>
    <p:sldLayoutId id="2147484346" r:id="rId6"/>
    <p:sldLayoutId id="214748434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ts val="10500"/>
        </a:lnSpc>
        <a:spcBef>
          <a:spcPct val="0"/>
        </a:spcBef>
        <a:buNone/>
        <a:defRPr lang="en-US" sz="9600" b="1" i="0" kern="1200" dirty="0" smtClean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0" indent="0" algn="l" defTabSz="914400" rtl="0" eaLnBrk="1" latinLnBrk="0" hangingPunct="1">
        <a:lnSpc>
          <a:spcPts val="6500"/>
        </a:lnSpc>
        <a:spcBef>
          <a:spcPts val="1000"/>
        </a:spcBef>
        <a:buFont typeface="Arial"/>
        <a:buNone/>
        <a:defRPr sz="6000" b="1" kern="1200" baseline="0">
          <a:solidFill>
            <a:schemeClr val="tx1"/>
          </a:solidFill>
          <a:latin typeface="Archivo Black" charset="0"/>
          <a:ea typeface="Archivo Black" charset="0"/>
          <a:cs typeface="Archivo Black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2834812" y="0"/>
            <a:ext cx="21550776" cy="13717588"/>
          </a:xfrm>
          <a:custGeom>
            <a:avLst/>
            <a:gdLst>
              <a:gd name="connsiteX0" fmla="*/ 2418781 w 21550776"/>
              <a:gd name="connsiteY0" fmla="*/ 0 h 13717588"/>
              <a:gd name="connsiteX1" fmla="*/ 21550776 w 21550776"/>
              <a:gd name="connsiteY1" fmla="*/ 0 h 13717588"/>
              <a:gd name="connsiteX2" fmla="*/ 21550776 w 21550776"/>
              <a:gd name="connsiteY2" fmla="*/ 13717588 h 13717588"/>
              <a:gd name="connsiteX3" fmla="*/ 0 w 21550776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0776" h="13717588">
                <a:moveTo>
                  <a:pt x="2418781" y="0"/>
                </a:moveTo>
                <a:lnTo>
                  <a:pt x="21550776" y="0"/>
                </a:lnTo>
                <a:lnTo>
                  <a:pt x="21550776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1292454" y="2521471"/>
            <a:ext cx="21032788" cy="121828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92454" y="4482530"/>
            <a:ext cx="21032788" cy="46807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339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2" r:id="rId4"/>
    <p:sldLayoutId id="2147484323" r:id="rId5"/>
    <p:sldLayoutId id="2147484324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2438462" rtl="0" eaLnBrk="1" latinLnBrk="0" hangingPunct="1">
        <a:lnSpc>
          <a:spcPts val="9500"/>
        </a:lnSpc>
        <a:spcBef>
          <a:spcPct val="0"/>
        </a:spcBef>
        <a:buNone/>
        <a:defRPr sz="9000" b="1" i="0" kern="1200" cap="all" baseline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457200" indent="-4572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46304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210312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65176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847978" y="5002842"/>
            <a:ext cx="18218024" cy="180049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847978" y="6902926"/>
            <a:ext cx="16691561" cy="110799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167511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45" r:id="rId4"/>
    <p:sldLayoutId id="214748434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2438462" rtl="0" eaLnBrk="1" latinLnBrk="0" hangingPunct="1">
        <a:spcBef>
          <a:spcPct val="0"/>
        </a:spcBef>
        <a:buNone/>
        <a:defRPr sz="11700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0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7200" b="1" i="0" kern="1200" cap="all" baseline="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1219229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75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2pPr>
      <a:lvl3pPr marL="2438461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64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3pPr>
      <a:lvl4pPr marL="3657692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53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4pPr>
      <a:lvl5pPr marL="4876922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53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73114" y="2251651"/>
            <a:ext cx="8473480" cy="307468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73114" y="5687748"/>
            <a:ext cx="8473480" cy="348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15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307" r:id="rId2"/>
    <p:sldLayoutId id="2147484204" r:id="rId3"/>
    <p:sldLayoutId id="2147484330" r:id="rId4"/>
    <p:sldLayoutId id="2147484331" r:id="rId5"/>
    <p:sldLayoutId id="214748430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400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3716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18288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2860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2788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2788" cy="8704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949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0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chivo Black" charset="0"/>
          <a:ea typeface="Archivo Black" charset="0"/>
          <a:cs typeface="Archivo Bl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06D13-784C-8F45-8B57-749D812F7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0786" y="3226272"/>
            <a:ext cx="10297144" cy="4039567"/>
          </a:xfrm>
        </p:spPr>
        <p:txBody>
          <a:bodyPr/>
          <a:lstStyle/>
          <a:p>
            <a:r>
              <a:rPr lang="en-US" dirty="0" smtClean="0"/>
              <a:t>1/6 scale De Havilland aero engine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0B5AD-07E5-8D4E-A75A-4F63F023E2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13939" y="7553870"/>
            <a:ext cx="11204055" cy="2657723"/>
          </a:xfrm>
        </p:spPr>
        <p:txBody>
          <a:bodyPr/>
          <a:lstStyle/>
          <a:p>
            <a:r>
              <a:rPr lang="en-US" dirty="0" smtClean="0"/>
              <a:t>Modeled by: </a:t>
            </a:r>
            <a:r>
              <a:rPr lang="en-US" dirty="0" err="1" smtClean="0"/>
              <a:t>zach</a:t>
            </a:r>
            <a:r>
              <a:rPr lang="en-US" dirty="0" smtClean="0"/>
              <a:t> </a:t>
            </a:r>
            <a:r>
              <a:rPr lang="en-US" dirty="0" err="1" smtClean="0"/>
              <a:t>woffinden</a:t>
            </a:r>
            <a:r>
              <a:rPr lang="en-US" dirty="0" smtClean="0"/>
              <a:t> 						and Oscar Lopez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4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692" t="27783" r="34059" b="21661"/>
          <a:stretch/>
        </p:blipFill>
        <p:spPr>
          <a:xfrm>
            <a:off x="1318721" y="3736065"/>
            <a:ext cx="6196483" cy="3810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Interesting geometry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3125" t="22223" r="50000" b="26666"/>
          <a:stretch/>
        </p:blipFill>
        <p:spPr>
          <a:xfrm>
            <a:off x="14447716" y="388112"/>
            <a:ext cx="4603078" cy="78422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0625" t="28333" r="50313" b="38334"/>
          <a:stretch/>
        </p:blipFill>
        <p:spPr>
          <a:xfrm>
            <a:off x="14021594" y="8458994"/>
            <a:ext cx="4876800" cy="4796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1875" t="36111" r="44062" b="18889"/>
          <a:stretch/>
        </p:blipFill>
        <p:spPr>
          <a:xfrm>
            <a:off x="7611600" y="3736065"/>
            <a:ext cx="5867400" cy="617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30622" t="27228" r="52503" b="42216"/>
          <a:stretch/>
        </p:blipFill>
        <p:spPr>
          <a:xfrm>
            <a:off x="1318721" y="7773193"/>
            <a:ext cx="5324163" cy="542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4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Assumptions/changes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1292454" y="3802988"/>
            <a:ext cx="6933406" cy="3287310"/>
          </a:xfrm>
        </p:spPr>
        <p:txBody>
          <a:bodyPr/>
          <a:lstStyle/>
          <a:p>
            <a:r>
              <a:rPr lang="en-US" dirty="0" smtClean="0"/>
              <a:t>100+</a:t>
            </a:r>
            <a:r>
              <a:rPr lang="en-US" dirty="0" smtClean="0"/>
              <a:t> </a:t>
            </a:r>
            <a:r>
              <a:rPr lang="en-US" dirty="0" smtClean="0"/>
              <a:t>total assumptions and </a:t>
            </a:r>
            <a:r>
              <a:rPr lang="en-US" dirty="0" smtClean="0"/>
              <a:t>adjustments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21" y="3739751"/>
            <a:ext cx="6912173" cy="51841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1" y="7005926"/>
            <a:ext cx="6814222" cy="51106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126494" y="2558652"/>
            <a:ext cx="7086600" cy="94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0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994" y="838994"/>
            <a:ext cx="15522006" cy="1241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7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9" id="{F8544903-FD73-F041-8478-5E59E5E9D765}" vid="{8DE0A203-1390-2E4E-AF38-2A363377D7CB}"/>
    </a:ext>
  </a:extLst>
</a:theme>
</file>

<file path=ppt/theme/theme2.xml><?xml version="1.0" encoding="utf-8"?>
<a:theme xmlns:a="http://schemas.openxmlformats.org/drawingml/2006/main" name="Text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9" id="{F8544903-FD73-F041-8478-5E59E5E9D765}" vid="{D13CB427-C636-6543-B47F-7D564BB45933}"/>
    </a:ext>
  </a:extLst>
</a:theme>
</file>

<file path=ppt/theme/theme3.xml><?xml version="1.0" encoding="utf-8"?>
<a:theme xmlns:a="http://schemas.openxmlformats.org/drawingml/2006/main" name="Section Intro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Другая 5">
      <a:majorFont>
        <a:latin typeface="Source Serif Pro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9" id="{F8544903-FD73-F041-8478-5E59E5E9D765}" vid="{A542A538-0887-5A4B-91AF-67BC6C13041F}"/>
    </a:ext>
  </a:extLst>
</a:theme>
</file>

<file path=ppt/theme/theme4.xml><?xml version="1.0" encoding="utf-8"?>
<a:theme xmlns:a="http://schemas.openxmlformats.org/drawingml/2006/main" name="U of I Media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9" id="{F8544903-FD73-F041-8478-5E59E5E9D765}" vid="{EEE225D5-A242-F847-9C44-101E734A2A8D}"/>
    </a:ext>
  </a:extLst>
</a:theme>
</file>

<file path=ppt/theme/theme5.xml><?xml version="1.0" encoding="utf-8"?>
<a:theme xmlns:a="http://schemas.openxmlformats.org/drawingml/2006/main" name="Closing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9" id="{F8544903-FD73-F041-8478-5E59E5E9D765}" vid="{4649CA44-DA3A-AB42-8095-5D2E989DF14D}"/>
    </a:ext>
  </a:extLst>
</a:theme>
</file>

<file path=ppt/theme/theme6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ui-ceng-template</Template>
  <TotalTime>90</TotalTime>
  <Words>20</Words>
  <Application>Microsoft Office PowerPoint</Application>
  <PresentationFormat>Custom</PresentationFormat>
  <Paragraphs>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</vt:i4>
      </vt:variant>
    </vt:vector>
  </HeadingPairs>
  <TitlesOfParts>
    <vt:vector size="19" baseType="lpstr">
      <vt:lpstr>Archivo</vt:lpstr>
      <vt:lpstr>Archivo Black</vt:lpstr>
      <vt:lpstr>Archivo Regular</vt:lpstr>
      <vt:lpstr>Arial</vt:lpstr>
      <vt:lpstr>Calibri</vt:lpstr>
      <vt:lpstr>Franklin Gothic Book</vt:lpstr>
      <vt:lpstr>Franklin Gothic Book Regular</vt:lpstr>
      <vt:lpstr>Franklin Gothic Demi</vt:lpstr>
      <vt:lpstr>Helvetica</vt:lpstr>
      <vt:lpstr>Wingdings</vt:lpstr>
      <vt:lpstr>Title Slides</vt:lpstr>
      <vt:lpstr>Text Slides</vt:lpstr>
      <vt:lpstr>Section Intro Slides</vt:lpstr>
      <vt:lpstr>U of I Media Slides</vt:lpstr>
      <vt:lpstr>Closing Slides</vt:lpstr>
      <vt:lpstr>1/6 scale De Havilland aero engine</vt:lpstr>
      <vt:lpstr>Interesting geometry</vt:lpstr>
      <vt:lpstr>Assumptions/changes</vt:lpstr>
      <vt:lpstr>PowerPoint Presentation</vt:lpstr>
    </vt:vector>
  </TitlesOfParts>
  <Company>University of Idaho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1/6 scale De Havilland aero engine</dc:title>
  <dc:creator>Lopez, Oscar (lope5028@vandals.uidaho.edu)</dc:creator>
  <cp:lastModifiedBy>Lopez, Oscar (lope5028@vandals.uidaho.edu)</cp:lastModifiedBy>
  <cp:revision>12</cp:revision>
  <dcterms:created xsi:type="dcterms:W3CDTF">2019-04-30T19:02:56Z</dcterms:created>
  <dcterms:modified xsi:type="dcterms:W3CDTF">2019-04-30T21:56:14Z</dcterms:modified>
</cp:coreProperties>
</file>